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0d12f560-2afa-c7d1-caf0-a6c0350fb48b}">
          <p14:sldIdLst>
            <p14:sldId id="256"/>
          </p14:sldIdLst>
        </p14:section>
        <p14:section name="Contexto" id="{067c0bec-a5f8-a6ca-9d83-d3be7a549771}">
          <p14:sldIdLst>
            <p14:sldId id="257"/>
            <p14:sldId id="258"/>
          </p14:sldIdLst>
        </p14:section>
        <p14:section name="Demostración" id="{f0935fa1-f23d-880b-e6b3-31ccb88a55c5}">
          <p14:sldIdLst>
            <p14:sldId id="259"/>
            <p14:sldId id="260"/>
          </p14:sldIdLst>
        </p14:section>
        <p14:section name="Medición y piloto" id="{edc4a4ee-1af1-b4f9-cb22-cee0cdf32f7c}">
          <p14:sldIdLst>
            <p14:sldId id="261"/>
            <p14:sldId id="262"/>
          </p14:sldIdLst>
        </p14:section>
        <p14:section name="Siguiente paso" id="{a253f033-32fa-4ab7-2f7b-03c56c7a017c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el resultado esperado: El certificado que llega a la licencia es vigente y de la misma persona. Reconocer que la Secretaría ya tiene sistemas y procesos; la propuesta parte de ellos. Duración sugerida: 6 a 8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Estos datos describen el marco vigente; no afirman una carencia de la Secretaría. Preguntar cómo se aplica hoy en el área.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Confirmar con la persona interlocutora cuál de estas necesidades es prioritaria y cómo se mide hoy.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la demo en el navegador y seguir estos cuatro pasos. Reiniciar la demo antes de presentar.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Distinguir con claridad lo que ya se ve en la demo de lo que requiere piloto o integración con sistemas de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proponen metas numéricas antes de conocer la línea base. Las metas se pactan después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piloto sólo se propone si el diagnóstico confirma la necesidad. Alcance, datos, responsables y calendario se acuerdan con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una petición concreta y pequeña. No comprometer costos ni fechas del piloto antes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A">
    <p:bg>
      <p:bgPr>
        <a:solidFill>
          <a:srgbClr val="153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5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 Systems · Propuesta conceptual · Datos de demo ficticios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Certifica Moto · Lion Systems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PROYECTO 05 · REGISTRO DE LICENCIAS Y OPERADORES Y ENLACES DE CENTROS EVALUADORES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Certifica Moto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1031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FEA"/>
                </a:solidFill>
              </a:rPr>
              <a:t>El certificado que llega a la licencia es vigente y de la misma persona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Propuesta conceptual de Lion Systems · Noviembre de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marco publicado es el punto de partida</a:t>
            </a:r>
            <a:endParaRPr lang="en-US" sz="2600" dirty="0"/>
          </a:p>
        </p:txBody>
      </p:sp>
      <p:sp>
        <p:nvSpPr>
          <p:cNvPr id="3" name="dato0"/>
          <p:cNvSpPr/>
          <p:nvPr/>
        </p:nvSpPr>
        <p:spPr>
          <a:xfrm>
            <a:off x="45720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EC1631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Estándar de competencia «Conducción de Motocicleta» para licencia tipo C</a:t>
            </a:r>
            <a:endParaRPr lang="en-US" sz="1300" dirty="0"/>
          </a:p>
        </p:txBody>
      </p:sp>
      <p:sp>
        <p:nvSpPr>
          <p:cNvPr id="6" name="dato1"/>
          <p:cNvSpPr/>
          <p:nvPr/>
        </p:nvSpPr>
        <p:spPr>
          <a:xfrm>
            <a:off x="324612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CURP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Medio principal para informar al Registro de Licencias sobre las personas certificadas</a:t>
            </a:r>
            <a:endParaRPr lang="en-US" sz="1300" dirty="0"/>
          </a:p>
        </p:txBody>
      </p:sp>
      <p:sp>
        <p:nvSpPr>
          <p:cNvPr id="9" name="dato2"/>
          <p:cNvSpPr/>
          <p:nvPr/>
        </p:nvSpPr>
        <p:spPr>
          <a:xfrm>
            <a:off x="603504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21-mar-2025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Lineamientos de SEMOV para el registro de centros evaluadores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2686C"/>
                </a:solidFill>
              </a:rPr>
              <a:t>Gaceta del Gobierno del 21-mar-2025. El certificado lo emite CONOCER; la demo simula la consulta.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cada participante necesita resolver</a:t>
            </a:r>
            <a:endParaRPr lang="en-US" sz="2600" dirty="0"/>
          </a:p>
        </p:txBody>
      </p:sp>
      <p:sp>
        <p:nvSpPr>
          <p:cNvPr id="3" name="icono0"/>
          <p:cNvSpPr/>
          <p:nvPr/>
        </p:nvSpPr>
        <p:spPr>
          <a:xfrm>
            <a:off x="457200" y="1435608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4356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25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Registro de Licencias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6916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Confirmar que el certificado está vigente y corresponde a quien solicita.</a:t>
            </a:r>
            <a:endParaRPr lang="en-US" sz="1400" dirty="0"/>
          </a:p>
        </p:txBody>
      </p:sp>
      <p:sp>
        <p:nvSpPr>
          <p:cNvPr id="7" name="icono1"/>
          <p:cNvSpPr/>
          <p:nvPr/>
        </p:nvSpPr>
        <p:spPr>
          <a:xfrm>
            <a:off x="457200" y="2514600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40487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Centro evaluador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7706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Conocer las vinculaciones rechazadas y su motivo.</a:t>
            </a:r>
            <a:endParaRPr lang="en-US" sz="1400" dirty="0"/>
          </a:p>
        </p:txBody>
      </p:sp>
      <p:sp>
        <p:nvSpPr>
          <p:cNvPr id="11" name="icono2"/>
          <p:cNvSpPr/>
          <p:nvPr/>
        </p:nvSpPr>
        <p:spPr>
          <a:xfrm>
            <a:off x="457200" y="3593592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" y="3593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48386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Solicitante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849624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No repetir el trámite por un error de captura.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Recorrido de la demo en cuatro pasos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Recorrido sugerido para la demostración</a:t>
            </a:r>
            <a:endParaRPr lang="en-US" sz="1300" dirty="0"/>
          </a:p>
        </p:txBody>
      </p:sp>
      <p:sp>
        <p:nvSpPr>
          <p:cNvPr id="4" name="paso0"/>
          <p:cNvSpPr/>
          <p:nvPr/>
        </p:nvSpPr>
        <p:spPr>
          <a:xfrm>
            <a:off x="45720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Capturar CURP y clave</a:t>
            </a:r>
            <a:endParaRPr lang="en-US" sz="1400" dirty="0"/>
          </a:p>
        </p:txBody>
      </p:sp>
      <p:sp>
        <p:nvSpPr>
          <p:cNvPr id="7" name="flecha0"/>
          <p:cNvSpPr/>
          <p:nvPr/>
        </p:nvSpPr>
        <p:spPr>
          <a:xfrm rot="5400000">
            <a:off x="235915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8" name="paso1"/>
          <p:cNvSpPr/>
          <p:nvPr/>
        </p:nvSpPr>
        <p:spPr>
          <a:xfrm>
            <a:off x="256032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Consultar la fuente</a:t>
            </a:r>
            <a:endParaRPr lang="en-US" sz="1400" dirty="0"/>
          </a:p>
        </p:txBody>
      </p:sp>
      <p:sp>
        <p:nvSpPr>
          <p:cNvPr id="11" name="flecha1"/>
          <p:cNvSpPr/>
          <p:nvPr/>
        </p:nvSpPr>
        <p:spPr>
          <a:xfrm rot="5400000">
            <a:off x="446227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2" name="paso2"/>
          <p:cNvSpPr/>
          <p:nvPr/>
        </p:nvSpPr>
        <p:spPr>
          <a:xfrm>
            <a:off x="466344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Cotejar estado y titular</a:t>
            </a:r>
            <a:endParaRPr lang="en-US" sz="1400" dirty="0"/>
          </a:p>
        </p:txBody>
      </p:sp>
      <p:sp>
        <p:nvSpPr>
          <p:cNvPr id="15" name="flecha2"/>
          <p:cNvSpPr/>
          <p:nvPr/>
        </p:nvSpPr>
        <p:spPr>
          <a:xfrm rot="5400000">
            <a:off x="656539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6" name="paso3"/>
          <p:cNvSpPr/>
          <p:nvPr/>
        </p:nvSpPr>
        <p:spPr>
          <a:xfrm>
            <a:off x="676656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Vincular al trámite de licencia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Tres casos: vigente con CURP correcta, el mismo certificado con otra CURP y un certificado revocado. Editar cualquier dato anula el resultado anterior.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existe hoy y qué depende del piloto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Capacidad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Cotejo de CURP entre certificado y solicitante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Bloqueo de certificados revocados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Anulación del resultado al editar la consulta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 autorizada a CONOCER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Vinculación en el sistema de licencias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mediría la mejora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Indicadores con fórmula; la línea base se mide en el diagnóstico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749040"/>
                <a:gridCol w="1097280"/>
                <a:gridCol w="1463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Tiempo de verificación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Mediana de minutos por consulta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Minutos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Coincidencia de titular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Consultas con CURP coincidente ÷ consultas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Vínculos rechazados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Vínculos rechazados por estado o CURP, por centro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Número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piloto acotado con criterios de aceptación</a:t>
            </a:r>
            <a:endParaRPr lang="en-US" sz="2600" dirty="0"/>
          </a:p>
        </p:txBody>
      </p:sp>
      <p:sp>
        <p:nvSpPr>
          <p:cNvPr id="3" name="alcance"/>
          <p:cNvSpPr/>
          <p:nvPr/>
        </p:nvSpPr>
        <p:spPr>
          <a:xfrm>
            <a:off x="457200" y="12801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ALCANCE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343D"/>
                </a:solidFill>
              </a:rPr>
              <a:t>Un centro evaluador participante y un módulo de licencias, con la vía de consulta acordada con CONOCER.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CRITERIOS DE ACEPTACIÓN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4572000" y="1783080"/>
            <a:ext cx="41148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Ningún certificado revocado o de otra persona se vincula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Cada consulta deja bitácora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La consulta usa la vía autorizada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SIGUIENTE PASO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mesa técnica sobre la verificación del certificado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28600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Flujo actual entre centro evaluador y módulo de licencias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Vía autorizada de consulta del certificado con CONOCER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Propuesta de piloto en un módulo con un centro participante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840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Lo que se solicita: designar un enlace de la Dirección del Registro de Licencias y Operadores.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Lion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 Moto · Propuesta para SEMOV</dc:title>
  <dc:subject>Propuesta conceptual · Certifica Moto</dc:subject>
  <dc:creator>Lion Systems</dc:creator>
  <cp:lastModifiedBy>Lion Systems</cp:lastModifiedBy>
  <cp:revision>1</cp:revision>
  <dcterms:created xsi:type="dcterms:W3CDTF">2026-11-04T20:55:05Z</dcterms:created>
  <dcterms:modified xsi:type="dcterms:W3CDTF">2026-11-04T20:55:05Z</dcterms:modified>
</cp:coreProperties>
</file>