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704159fb-4c64-5dd1-2355-d26e63a084a9}">
          <p14:sldIdLst>
            <p14:sldId id="256"/>
          </p14:sldIdLst>
        </p14:section>
        <p14:section name="Contexto" id="{c794d141-3a93-a383-efda-0809b95ad73a}">
          <p14:sldIdLst>
            <p14:sldId id="257"/>
            <p14:sldId id="258"/>
          </p14:sldIdLst>
        </p14:section>
        <p14:section name="Demostración" id="{fd33499b-bde9-945d-c956-33598c4b2fc8}">
          <p14:sldIdLst>
            <p14:sldId id="259"/>
            <p14:sldId id="260"/>
          </p14:sldIdLst>
        </p14:section>
        <p14:section name="Medición y piloto" id="{6c638ac6-8824-0681-7999-31595c68ff89}">
          <p14:sldIdLst>
            <p14:sldId id="261"/>
            <p14:sldId id="262"/>
          </p14:sldIdLst>
        </p14:section>
        <p14:section name="Siguiente paso" id="{00847910-110a-8359-e6e2-128d5d43ab36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el resultado esperado: Cada expediente se revisa contra los requisitos publicados y cada prevención lleva su fundamento. Reconocer que la Secretaría ya tiene sistemas y procesos; la propuesta parte de ellos. Duración sugerida: 6 a 8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Estos datos describen el marco vigente; no afirman una carencia de la Secretaría. Preguntar cómo se aplica hoy en el área.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Confirmar con la persona interlocutora cuál de estas necesidades es prioritaria y cómo se mide hoy.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la demo en el navegador y seguir estos cuatro pasos. Reiniciar la demo antes de presentar.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Distinguir con claridad lo que ya se ve en la demo de lo que requiere piloto o integración con sistemas de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proponen metas numéricas antes de conocer la línea base. Las metas se pactan después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piloto sólo se propone si el diagnóstico confirma la necesidad. Alcance, datos, responsables y calendario se acuerdan con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una petición concreta y pequeña. No comprometer costos ni fechas del piloto antes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A">
    <p:bg>
      <p:bgPr>
        <a:solidFill>
          <a:srgbClr val="153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5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 Systems · Propuesta conceptual · Datos de demo ficticios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Expediente Asistido · Lion Systems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PROYECTO 02 · VENTANILLAS, REGISTRO ESTATAL Y ÁREA JURÍDICA COMPETENTE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Expediente Asistido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1031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FEA"/>
                </a:solidFill>
              </a:rPr>
              <a:t>Cada expediente se revisa contra los requisitos publicados y cada prevención lleva su fundamento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Propuesta conceptual de Lion Systems · Noviembre de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marco publicado es el punto de partida</a:t>
            </a:r>
            <a:endParaRPr lang="en-US" sz="2600" dirty="0"/>
          </a:p>
        </p:txBody>
      </p:sp>
      <p:sp>
        <p:nvSpPr>
          <p:cNvPr id="3" name="dato0"/>
          <p:cNvSpPr/>
          <p:nvPr/>
        </p:nvSpPr>
        <p:spPr>
          <a:xfrm>
            <a:off x="45720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28-mar-2025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Recomendación del Sistema Estatal de Movilidad, Seguridad Vial y Transporte sobre los requisitos de los trámites de continuidad</a:t>
            </a:r>
            <a:endParaRPr lang="en-US" sz="1300" dirty="0"/>
          </a:p>
        </p:txBody>
      </p:sp>
      <p:sp>
        <p:nvSpPr>
          <p:cNvPr id="6" name="dato1"/>
          <p:cNvSpPr/>
          <p:nvPr/>
        </p:nvSpPr>
        <p:spPr>
          <a:xfrm>
            <a:off x="324612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21-mar-2025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Acuerdo de continuidad: prórroga y sustitución con interés jurídico acreditado</a:t>
            </a:r>
            <a:endParaRPr lang="en-US" sz="1300" dirty="0"/>
          </a:p>
        </p:txBody>
      </p:sp>
      <p:sp>
        <p:nvSpPr>
          <p:cNvPr id="9" name="dato2"/>
          <p:cNvSpPr/>
          <p:nvPr/>
        </p:nvSpPr>
        <p:spPr>
          <a:xfrm>
            <a:off x="603504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· 11 · 9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Requisitos del índice de 2019 para prórroga, sustitución y cambio de propietario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2686C"/>
                </a:solidFill>
              </a:rPr>
              <a:t>Fuentes: Gaceta del Gobierno 19-dic-2019, 21-mar-2025 y 10-jun-2026. Su vigencia y aplicación las confirma el área jurídica.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cada participante necesita resolver</a:t>
            </a:r>
            <a:endParaRPr lang="en-US" sz="2600" dirty="0"/>
          </a:p>
        </p:txBody>
      </p:sp>
      <p:sp>
        <p:nvSpPr>
          <p:cNvPr id="3" name="icono0"/>
          <p:cNvSpPr/>
          <p:nvPr/>
        </p:nvSpPr>
        <p:spPr>
          <a:xfrm>
            <a:off x="457200" y="1435608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4356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25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Ventanilla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6916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Saber exactamente qué pedir según el trámite, quién solicita y si es persona física o jurídica colectiva.</a:t>
            </a:r>
            <a:endParaRPr lang="en-US" sz="1400" dirty="0"/>
          </a:p>
        </p:txBody>
      </p:sp>
      <p:sp>
        <p:nvSpPr>
          <p:cNvPr id="7" name="icono1"/>
          <p:cNvSpPr/>
          <p:nvPr/>
        </p:nvSpPr>
        <p:spPr>
          <a:xfrm>
            <a:off x="457200" y="2514600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40487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Revisión jurídica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7706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Que cada prevención cite el requisito, su fuente y la versión aplicada.</a:t>
            </a:r>
            <a:endParaRPr lang="en-US" sz="1400" dirty="0"/>
          </a:p>
        </p:txBody>
      </p:sp>
      <p:sp>
        <p:nvSpPr>
          <p:cNvPr id="11" name="icono2"/>
          <p:cNvSpPr/>
          <p:nvPr/>
        </p:nvSpPr>
        <p:spPr>
          <a:xfrm>
            <a:off x="457200" y="3593592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" y="3593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48386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Concesionario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849624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Saber desde el inicio qué presentar y no regresar por requisitos no previstos.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Recorrido de la demo en cuatro pasos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Recorrido sugerido para la demostración</a:t>
            </a:r>
            <a:endParaRPr lang="en-US" sz="1300" dirty="0"/>
          </a:p>
        </p:txBody>
      </p:sp>
      <p:sp>
        <p:nvSpPr>
          <p:cNvPr id="4" name="paso0"/>
          <p:cNvSpPr/>
          <p:nvPr/>
        </p:nvSpPr>
        <p:spPr>
          <a:xfrm>
            <a:off x="45720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Elegir trámite y tipo de solicitante</a:t>
            </a:r>
            <a:endParaRPr lang="en-US" sz="1400" dirty="0"/>
          </a:p>
        </p:txBody>
      </p:sp>
      <p:sp>
        <p:nvSpPr>
          <p:cNvPr id="7" name="flecha0"/>
          <p:cNvSpPr/>
          <p:nvPr/>
        </p:nvSpPr>
        <p:spPr>
          <a:xfrm rot="5400000">
            <a:off x="235915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8" name="paso1"/>
          <p:cNvSpPr/>
          <p:nvPr/>
        </p:nvSpPr>
        <p:spPr>
          <a:xfrm>
            <a:off x="256032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Marcar requisitos presentados</a:t>
            </a:r>
            <a:endParaRPr lang="en-US" sz="1400" dirty="0"/>
          </a:p>
        </p:txBody>
      </p:sp>
      <p:sp>
        <p:nvSpPr>
          <p:cNvPr id="11" name="flecha1"/>
          <p:cNvSpPr/>
          <p:nvPr/>
        </p:nvSpPr>
        <p:spPr>
          <a:xfrm rot="5400000">
            <a:off x="446227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2" name="paso2"/>
          <p:cNvSpPr/>
          <p:nvPr/>
        </p:nvSpPr>
        <p:spPr>
          <a:xfrm>
            <a:off x="466344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Detectar faltantes y requisitos no previstos</a:t>
            </a:r>
            <a:endParaRPr lang="en-US" sz="1400" dirty="0"/>
          </a:p>
        </p:txBody>
      </p:sp>
      <p:sp>
        <p:nvSpPr>
          <p:cNvPr id="15" name="flecha2"/>
          <p:cNvSpPr/>
          <p:nvPr/>
        </p:nvSpPr>
        <p:spPr>
          <a:xfrm rot="5400000">
            <a:off x="656539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6" name="paso3"/>
          <p:cNvSpPr/>
          <p:nvPr/>
        </p:nvSpPr>
        <p:spPr>
          <a:xfrm>
            <a:off x="676656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Preparar prevención fundada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Caso de la demo: sustitución de vehículo solicitada por persona distinta al titular. Faltan la póliza y el documento de interés jurídico; la lista local de ventanilla pide dos requisitos no previstos para el trámite.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existe hoy y qué depende del piloto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Capacidad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Requisitos por trámite, solicitante y tipo de persona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Detección de requisitos no previstos para el trámite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Prevención con requisito, fuente y versión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Lista de requisitos aprobada y versionada por Jurídico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F8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Propuesto para piloto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Lectura de documentos digitalizados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Registro del resultado en el sistema del Registro Estatal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mediría la mejora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Indicadores con fórmula; la línea base se mide en el diagnóstico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749040"/>
                <a:gridCol w="1097280"/>
                <a:gridCol w="1463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Completitud al ingreso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Expedientes con todos los requisitos aplicables ÷ expedientes ingresados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Registro de recepción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Requisitos no previstos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Requisitos solicitados que no figuran entre los del trámite en las fuentes vigentes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Número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Formatos y muestra de expedientes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Prevenciones por faltantes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Prevenciones emitidas ÷ expedientes ingresados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Registro de prevenciones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Tiempo de revisión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Mediana de horas entre ingreso y dictamen de completitud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 del trámite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piloto acotado con criterios de aceptación</a:t>
            </a:r>
            <a:endParaRPr lang="en-US" sz="2600" dirty="0"/>
          </a:p>
        </p:txBody>
      </p:sp>
      <p:sp>
        <p:nvSpPr>
          <p:cNvPr id="3" name="alcance"/>
          <p:cNvSpPr/>
          <p:nvPr/>
        </p:nvSpPr>
        <p:spPr>
          <a:xfrm>
            <a:off x="457200" y="12801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ALCANCE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343D"/>
                </a:solidFill>
              </a:rPr>
              <a:t>Un trámite de continuidad (prórroga o sustitución) en una sede, con la lista de requisitos aprobada por Jurídico y una muestra autorizada de expedientes.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CRITERIOS DE ACEPTACIÓN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4572000" y="1783080"/>
            <a:ext cx="41148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La lista de requisitos coincide con las disposiciones validadas por Jurídico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Cada prevención cita requisito, fuente y versión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La medición inicial y final usa las mismas definiciones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Personal de ventanilla completa la revisión sin captura duplicada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SIGUIENTE PASO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diagnóstico de tres semanas sobre un trámite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28600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Proceso actual y línea base con indicadores definidos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Requisitos publicados frente a requisitos solicitados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Propuesta de piloto con alcance, datos y criterios de aceptación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840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Lo que se solicita: designar una persona responsable del proceso y autorizar el acceso a una muestra de expedientes dentro de la Secretaría.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Lion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Expediente Asistido · Propuesta para SEMOV</dc:title>
  <dc:subject>Propuesta conceptual · Expediente Asistido</dc:subject>
  <dc:creator>Lion Systems</dc:creator>
  <cp:lastModifiedBy>Lion Systems</cp:lastModifiedBy>
  <cp:revision>1</cp:revision>
  <dcterms:created xsi:type="dcterms:W3CDTF">2026-11-04T20:55:05Z</dcterms:created>
  <dcterms:modified xsi:type="dcterms:W3CDTF">2026-11-04T20:55:05Z</dcterms:modified>
</cp:coreProperties>
</file>