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adee2ca5-e20f-ea77-ab9a-db106029dfa2}">
          <p14:sldIdLst>
            <p14:sldId id="256"/>
          </p14:sldIdLst>
        </p14:section>
        <p14:section name="Contexto" id="{31d1a6ea-7c4e-2c16-9ab8-1d359cb284f0}">
          <p14:sldIdLst>
            <p14:sldId id="257"/>
            <p14:sldId id="258"/>
          </p14:sldIdLst>
        </p14:section>
        <p14:section name="Demostración" id="{a5a98401-868a-b918-3ef9-6e699dbc8e59}">
          <p14:sldIdLst>
            <p14:sldId id="259"/>
            <p14:sldId id="260"/>
          </p14:sldIdLst>
        </p14:section>
        <p14:section name="Medición y piloto" id="{114d4525-8e56-2086-6d92-45bd6bdc6354}">
          <p14:sldIdLst>
            <p14:sldId id="261"/>
            <p14:sldId id="262"/>
          </p14:sldIdLst>
        </p14:section>
        <p14:section name="Siguiente paso" id="{0477808c-98d8-5731-407b-5d1c539b7cb1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con el resultado esperado: Cada trámite tiene responsable, plazo y un siguiente paso verificable. Reconocer que la Secretaría ya tiene sistemas y procesos; la propuesta parte de ellos. Duración sugerida: 6 a 8 minutos.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Estos datos describen el marco vigente; no afirman una carencia de la Secretaría. Preguntar cómo se aplica hoy en el área.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Confirmar con la persona interlocutora cuál de estas necesidades es prioritaria y cómo se mide hoy.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la demo en el navegador y seguir estos cuatro pasos. Reiniciar la demo antes de presentar.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Distinguir con claridad lo que ya se ve en la demo de lo que requiere piloto o integración con sistemas de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se proponen metas numéricas antes de conocer la línea base. Las metas se pactan después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piloto sólo se propone si el diagnóstico confirma la necesidad. Alcance, datos, responsables y calendario se acuerdan con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con una petición concreta y pequeña. No comprometer costos ni fechas del piloto antes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A">
    <p:bg>
      <p:bgPr>
        <a:solidFill>
          <a:srgbClr val="153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5DC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Lion Systems · Propuesta conceptual · Datos de demo ficticios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Radar Trámites · Lion Systems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PROYECTO 01 · REGISTRO ESTATAL DE TRANSPORTE PÚBLICO Y ÁREAS DE ATENCIÓN, CON PARTICIPACIÓN AUTORIZADA DE FINANZAS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Radar Trámites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10312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CEFEA"/>
                </a:solidFill>
              </a:rPr>
              <a:t>Cada trámite tiene responsable, plazo y un siguiente paso verificable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931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Propuesta conceptual de Lion Systems · Noviembre de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marco publicado es el punto de partida</a:t>
            </a:r>
            <a:endParaRPr lang="en-US" sz="2600" dirty="0"/>
          </a:p>
        </p:txBody>
      </p:sp>
      <p:sp>
        <p:nvSpPr>
          <p:cNvPr id="3" name="dato0"/>
          <p:cNvSpPr/>
          <p:nvPr/>
        </p:nvSpPr>
        <p:spPr>
          <a:xfrm>
            <a:off x="45720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100 %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Subsidio en prórroga, cambio de vehículo, cambio de propietario, baja de placas y cambio de titular</a:t>
            </a:r>
            <a:endParaRPr lang="en-US" sz="1300" dirty="0"/>
          </a:p>
        </p:txBody>
      </p:sp>
      <p:sp>
        <p:nvSpPr>
          <p:cNvPr id="6" name="dato1"/>
          <p:cNvSpPr/>
          <p:nvPr/>
        </p:nvSpPr>
        <p:spPr>
          <a:xfrm>
            <a:off x="324612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2900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18-dic-2026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342900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Vence el acuerdo de beneficios fiscales para concesionarios</a:t>
            </a:r>
            <a:endParaRPr lang="en-US" sz="1300" dirty="0"/>
          </a:p>
        </p:txBody>
      </p:sp>
      <p:sp>
        <p:nvSpPr>
          <p:cNvPr id="9" name="dato2"/>
          <p:cNvSpPr/>
          <p:nvPr/>
        </p:nvSpPr>
        <p:spPr>
          <a:xfrm>
            <a:off x="603504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Modificaciones del acuerdo en 2026 (abril y junio)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2686C"/>
                </a:solidFill>
              </a:rPr>
              <a:t>Acuerdo de beneficios fiscales, Gaceta del 19-dic-2025, fracciones IV, VII, VIII y XI; modificado el 21-abr y el 10-jun-2026.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cada participante necesita resolver</a:t>
            </a:r>
            <a:endParaRPr lang="en-US" sz="2600" dirty="0"/>
          </a:p>
        </p:txBody>
      </p:sp>
      <p:sp>
        <p:nvSpPr>
          <p:cNvPr id="3" name="icono0"/>
          <p:cNvSpPr/>
          <p:nvPr/>
        </p:nvSpPr>
        <p:spPr>
          <a:xfrm>
            <a:off x="457200" y="1435608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4356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25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Registro Estatal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6916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Qué asunto está detenido, quién lo tiene y si sigue en plazo.</a:t>
            </a:r>
            <a:endParaRPr lang="en-US" sz="1400" dirty="0"/>
          </a:p>
        </p:txBody>
      </p:sp>
      <p:sp>
        <p:nvSpPr>
          <p:cNvPr id="7" name="icono1"/>
          <p:cNvSpPr/>
          <p:nvPr/>
        </p:nvSpPr>
        <p:spPr>
          <a:xfrm>
            <a:off x="457200" y="2514600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40487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Finanzas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2770632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Qué pago está conciliado y qué subsidio se aplicó, con qué fracción y quién lo aprobó.</a:t>
            </a:r>
            <a:endParaRPr lang="en-US" sz="1400" dirty="0"/>
          </a:p>
        </p:txBody>
      </p:sp>
      <p:sp>
        <p:nvSpPr>
          <p:cNvPr id="11" name="icono2"/>
          <p:cNvSpPr/>
          <p:nvPr/>
        </p:nvSpPr>
        <p:spPr>
          <a:xfrm>
            <a:off x="457200" y="3593592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" y="3593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348386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Dirección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3849624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Cuántos trámites concluyen y dónde se acumulan los vencidos.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Recorrido de la demo en cuatro pasos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Recorrido sugerido para la demostración</a:t>
            </a:r>
            <a:endParaRPr lang="en-US" sz="1300" dirty="0"/>
          </a:p>
        </p:txBody>
      </p:sp>
      <p:sp>
        <p:nvSpPr>
          <p:cNvPr id="4" name="paso0"/>
          <p:cNvSpPr/>
          <p:nvPr/>
        </p:nvSpPr>
        <p:spPr>
          <a:xfrm>
            <a:off x="45720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Bandeja por responsable, plazo y etapa</a:t>
            </a:r>
            <a:endParaRPr lang="en-US" sz="1400" dirty="0"/>
          </a:p>
        </p:txBody>
      </p:sp>
      <p:sp>
        <p:nvSpPr>
          <p:cNvPr id="7" name="flecha0"/>
          <p:cNvSpPr/>
          <p:nvPr/>
        </p:nvSpPr>
        <p:spPr>
          <a:xfrm rot="5400000">
            <a:off x="235915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8" name="paso1"/>
          <p:cNvSpPr/>
          <p:nvPr/>
        </p:nvSpPr>
        <p:spPr>
          <a:xfrm>
            <a:off x="256032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Revisión del beneficio con su fracción</a:t>
            </a:r>
            <a:endParaRPr lang="en-US" sz="1400" dirty="0"/>
          </a:p>
        </p:txBody>
      </p:sp>
      <p:sp>
        <p:nvSpPr>
          <p:cNvPr id="11" name="flecha1"/>
          <p:cNvSpPr/>
          <p:nvPr/>
        </p:nvSpPr>
        <p:spPr>
          <a:xfrm rot="5400000">
            <a:off x="446227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2" name="paso2"/>
          <p:cNvSpPr/>
          <p:nvPr/>
        </p:nvSpPr>
        <p:spPr>
          <a:xfrm>
            <a:off x="466344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Conciliación y excepciones de pago</a:t>
            </a:r>
            <a:endParaRPr lang="en-US" sz="1400" dirty="0"/>
          </a:p>
        </p:txBody>
      </p:sp>
      <p:sp>
        <p:nvSpPr>
          <p:cNvPr id="15" name="flecha2"/>
          <p:cNvSpPr/>
          <p:nvPr/>
        </p:nvSpPr>
        <p:spPr>
          <a:xfrm rot="5400000">
            <a:off x="656539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6" name="paso3"/>
          <p:cNvSpPr/>
          <p:nvPr/>
        </p:nvSpPr>
        <p:spPr>
          <a:xfrm>
            <a:off x="676656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Emisión con bitácora por rol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La demo incluye diez expedientes ficticios del Registro Estatal: reposición de placas sin subsidio por conciliar, beneficio por revisar o rechazar, prevención por faltantes, importe distinto, referencia duplicada y emisión.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existe hoy y qué depende del piloto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Capacidad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Bandeja con responsable, plazo de referencia y semáforo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Roles y bitácora con fecha y motivo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Revisión o rechazo del beneficio con su fracción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Excepciones de conciliación (importe, duplicado)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Plazos legales validados por trámite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F8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Propuesto para piloto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Movimientos de la fuente autorizada de Finanzas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864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Depende de integración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Emisión en el sistema oficial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864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Depende de integración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mediría la mejora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Indicadores con fórmula; la línea base se mide en el diagnóstico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3749040"/>
                <a:gridCol w="1097280"/>
                <a:gridCol w="1463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Fórmula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Tiempo por etapa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Mediana de días en cada etapa del trámite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Días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Bitácora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Expedientes vencidos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Expedientes que superan el plazo validado ÷ expedientes abiertos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Bandeja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Pagos sin vínculo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Pagos informados sin movimiento conciliado al cierre semanal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Número y MXN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Conciliación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Trámites concluidos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Trámites con emisión registrada por semana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Número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Bitácora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piloto acotado con criterios de aceptación</a:t>
            </a:r>
            <a:endParaRPr lang="en-US" sz="2600" dirty="0"/>
          </a:p>
        </p:txBody>
      </p:sp>
      <p:sp>
        <p:nvSpPr>
          <p:cNvPr id="3" name="alcance"/>
          <p:cNvSpPr/>
          <p:nvPr/>
        </p:nvSpPr>
        <p:spPr>
          <a:xfrm>
            <a:off x="457200" y="12801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ALCANCE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7830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343D"/>
                </a:solidFill>
              </a:rPr>
              <a:t>Un trámite y una sede, con una muestra autorizada de expedientes y un archivo controlado de movimientos de pago entregado por Finanzas.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CRITERIOS DE ACEPTACIÓN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4572000" y="1783080"/>
            <a:ext cx="41148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Vinculación comprobable entre expediente y movimiento autorizado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Pago, beneficio, emisión y entrega se registran por separado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Cada acción queda en bitácora con rol, fecha y motivo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Tiempos por etapa medidos contra la línea base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SIGUIENTE PASO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diagnóstico de tres semanas sobre un trámite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28600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Proceso actual y línea base con indicadores definidos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Inventario de sistemas, formatos e interfaces existentes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Propuesta de piloto con alcance, datos y criterios de aceptación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840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Lo que se solicita: designar una persona responsable del proceso y autorizar el acceso a una muestra de expedientes dentro de la Secretaría.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Lion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Radar Trámites · Propuesta para SEMOV</dc:title>
  <dc:subject>Propuesta conceptual · Radar Trámites</dc:subject>
  <dc:creator>Lion Systems</dc:creator>
  <cp:lastModifiedBy>Lion Systems</cp:lastModifiedBy>
  <cp:revision>1</cp:revision>
  <dcterms:created xsi:type="dcterms:W3CDTF">2026-11-04T20:55:05Z</dcterms:created>
  <dcterms:modified xsi:type="dcterms:W3CDTF">2026-11-04T20:55:05Z</dcterms:modified>
</cp:coreProperties>
</file>